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sv-SE"/>
    </a:defPPr>
    <a:lvl1pPr marL="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0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5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1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6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1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06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2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A29"/>
    <a:srgbClr val="E8451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29" autoAdjust="0"/>
  </p:normalViewPr>
  <p:slideViewPr>
    <p:cSldViewPr>
      <p:cViewPr varScale="1">
        <p:scale>
          <a:sx n="35" d="100"/>
          <a:sy n="35" d="100"/>
        </p:scale>
        <p:origin x="3990" y="126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35EB7-6FBC-41B4-B8B1-6179C4A5BE4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E531A-F962-4930-BCD3-4ED2D0500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5"/>
            <a:ext cx="18178780" cy="64905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57A2-2812-4ECD-97D8-9CC001BF904C}" type="datetime1">
              <a:rPr lang="sv-SE" smtClean="0"/>
              <a:t>2022-03-28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0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EFB-DCD0-4B85-8D69-F6BB138DC9DC}" type="datetime1">
              <a:rPr lang="sv-SE" smtClean="0"/>
              <a:t>2022-03-28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86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9"/>
            <a:ext cx="4812030" cy="258361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9"/>
            <a:ext cx="14079643" cy="25836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5C87-5A1C-4649-95E5-23D57CA08D15}" type="datetime1">
              <a:rPr lang="sv-SE" smtClean="0"/>
              <a:t>2022-03-28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96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8A5D-0C3F-46FF-A1BB-C8724739B37A}" type="datetime1">
              <a:rPr lang="sv-SE" smtClean="0"/>
              <a:t>2022-03-28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93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1" y="12833951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EA28-817B-408D-A616-AB116CA41D79}" type="datetime1">
              <a:rPr lang="sv-SE" smtClean="0"/>
              <a:t>2022-03-28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5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8F60-D293-42B3-B4C9-F979EC866B80}" type="datetime1">
              <a:rPr lang="sv-SE" smtClean="0"/>
              <a:t>2022-03-28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19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3" y="6777950"/>
            <a:ext cx="9449550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3" y="9602676"/>
            <a:ext cx="9449550" cy="1744603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2" y="6777950"/>
            <a:ext cx="9453261" cy="282472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2" y="9602676"/>
            <a:ext cx="9453261" cy="1744603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3FB6-B10D-4AA2-AF01-FA7E625BFCD2}" type="datetime1">
              <a:rPr lang="sv-SE" smtClean="0"/>
              <a:t>2022-03-28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67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E0DD-C0C3-49D2-B6A4-0C066C5C06CB}" type="datetime1">
              <a:rPr lang="sv-SE" smtClean="0"/>
              <a:t>2022-03-28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61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AD5F8-91DB-4C14-A50D-CC4DD4BF3FB7}" type="datetime1">
              <a:rPr lang="sv-SE" smtClean="0"/>
              <a:t>2022-03-28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3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3" y="1205593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5597"/>
            <a:ext cx="11955816" cy="25843120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3" y="6336370"/>
            <a:ext cx="7036111" cy="20712346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49AA-DD4D-4354-BC9B-694D4D8B5F8B}" type="datetime1">
              <a:rPr lang="sv-SE" smtClean="0"/>
              <a:t>2022-03-28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6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0"/>
            <a:ext cx="12832080" cy="18167985"/>
          </a:xfrm>
        </p:spPr>
        <p:txBody>
          <a:bodyPr/>
          <a:lstStyle>
            <a:lvl1pPr marL="0" indent="0">
              <a:buNone/>
              <a:defRPr sz="10400"/>
            </a:lvl1pPr>
            <a:lvl2pPr marL="1476152" indent="0">
              <a:buNone/>
              <a:defRPr sz="9000"/>
            </a:lvl2pPr>
            <a:lvl3pPr marL="2952305" indent="0">
              <a:buNone/>
              <a:defRPr sz="7800"/>
            </a:lvl3pPr>
            <a:lvl4pPr marL="4428457" indent="0">
              <a:buNone/>
              <a:defRPr sz="6500"/>
            </a:lvl4pPr>
            <a:lvl5pPr marL="5904610" indent="0">
              <a:buNone/>
              <a:defRPr sz="6500"/>
            </a:lvl5pPr>
            <a:lvl6pPr marL="7380762" indent="0">
              <a:buNone/>
              <a:defRPr sz="6500"/>
            </a:lvl6pPr>
            <a:lvl7pPr marL="8856915" indent="0">
              <a:buNone/>
              <a:defRPr sz="6500"/>
            </a:lvl7pPr>
            <a:lvl8pPr marL="10333067" indent="0">
              <a:buNone/>
              <a:defRPr sz="6500"/>
            </a:lvl8pPr>
            <a:lvl9pPr marL="11809220" indent="0">
              <a:buNone/>
              <a:defRPr sz="65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92"/>
            <a:ext cx="12832080" cy="3553689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EE58-E13E-46A4-8E8A-289FD1D9632F}" type="datetime1">
              <a:rPr lang="sv-SE" smtClean="0"/>
              <a:t>2022-03-28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16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2"/>
            <a:ext cx="19248120" cy="19983383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3" cy="1612127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54D6-1CEB-4C23-A8B9-0652081F5094}" type="datetime1">
              <a:rPr lang="sv-SE" smtClean="0"/>
              <a:t>2022-03-28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7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3" cy="1612127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327-9D81-4FC9-A7FA-BCBF0AD48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9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29523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4" indent="-1107114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48" indent="-922595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8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39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4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29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5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1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6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bc24@chalmers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ADA2D18C-682B-44ED-8560-AE7B5C07D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246" y="13650856"/>
            <a:ext cx="15109625" cy="1427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335976"/>
            <a:ext cx="21386800" cy="3786788"/>
          </a:xfrm>
          <a:solidFill>
            <a:srgbClr val="F15A29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6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Poster title (Template for regular posters)</a:t>
            </a:r>
            <a:br>
              <a:rPr lang="en-US" sz="9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Authors 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Affiliations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Corresponding author: Email address</a:t>
            </a:r>
            <a:endParaRPr lang="en-US" sz="9600" b="1" dirty="0">
              <a:solidFill>
                <a:srgbClr val="C0000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0871622" y="5270319"/>
            <a:ext cx="9445837" cy="222058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5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5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910424" y="27885403"/>
            <a:ext cx="1847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3F947-5CE5-4CB4-90B8-8800017F0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340" y="5533482"/>
            <a:ext cx="19777188" cy="21399660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do NOT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change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slide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size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(default: 594 x 841 mm).</a:t>
            </a:r>
          </a:p>
          <a:p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The rest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slide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is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free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design, and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authors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can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use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their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preferred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font,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size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and layout.</a:t>
            </a:r>
          </a:p>
          <a:p>
            <a:pPr lvl="1"/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Make sure the font is not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too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small.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replace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”#” symbol in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textbox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middle-left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of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poster)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with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paper ID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number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name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final poster ”paper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number-first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author’s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name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” and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send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the PDF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file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to 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fbc24@chalmers.se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The FBC24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group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will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print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final poster and make it ready for the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conference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Please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delete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this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text in </a:t>
            </a:r>
            <a:r>
              <a:rPr lang="sv-SE" dirty="0" err="1">
                <a:latin typeface="Roboto" panose="02000000000000000000" pitchFamily="2" charset="0"/>
                <a:ea typeface="Roboto" panose="02000000000000000000" pitchFamily="2" charset="0"/>
              </a:rPr>
              <a:t>your</a:t>
            </a:r>
            <a:r>
              <a:rPr lang="sv-SE" dirty="0">
                <a:latin typeface="Roboto" panose="02000000000000000000" pitchFamily="2" charset="0"/>
                <a:ea typeface="Roboto" panose="02000000000000000000" pitchFamily="2" charset="0"/>
              </a:rPr>
              <a:t> final poster.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F98E80-C3DD-4691-86EF-55EDD56C96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9407" y="27495975"/>
            <a:ext cx="5614853" cy="15279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D40F91-765B-47BD-A486-C80D0873A2C0}"/>
              </a:ext>
            </a:extLst>
          </p:cNvPr>
          <p:cNvSpPr txBox="1"/>
          <p:nvPr/>
        </p:nvSpPr>
        <p:spPr>
          <a:xfrm>
            <a:off x="0" y="14563923"/>
            <a:ext cx="10803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#</a:t>
            </a:r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E628292-8E1F-40F0-9ADC-5019CD5722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1" y="25466132"/>
            <a:ext cx="9933551" cy="55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7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Poster title (Template for regular posters) Authors  Affiliations Corresponding author: Email address</vt:lpstr>
    </vt:vector>
  </TitlesOfParts>
  <Company>Luleå tekniska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Joakim Lundgren</dc:creator>
  <cp:lastModifiedBy>Ivana Stanicic</cp:lastModifiedBy>
  <cp:revision>46</cp:revision>
  <dcterms:created xsi:type="dcterms:W3CDTF">2018-01-16T13:36:23Z</dcterms:created>
  <dcterms:modified xsi:type="dcterms:W3CDTF">2022-03-28T08:11:03Z</dcterms:modified>
</cp:coreProperties>
</file>